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3" d="100"/>
          <a:sy n="23" d="100"/>
        </p:scale>
        <p:origin x="43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6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9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0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2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7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2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D2589-0242-D348-AFFC-E2CBF479531D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B9935-BC3B-934F-9B4D-3884A50B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9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kkAcls1Jh0" TargetMode="External"/><Relationship Id="rId3" Type="http://schemas.openxmlformats.org/officeDocument/2006/relationships/hyperlink" Target="http://ndcpilotdenver.weebly.com" TargetMode="External"/><Relationship Id="rId7" Type="http://schemas.openxmlformats.org/officeDocument/2006/relationships/hyperlink" Target="https://www.youtube.com/watch?v=0INW3VK7qxg" TargetMode="External"/><Relationship Id="rId2" Type="http://schemas.openxmlformats.org/officeDocument/2006/relationships/hyperlink" Target="http://ndcpilot.weebly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PwPI-yCxOwA" TargetMode="External"/><Relationship Id="rId5" Type="http://schemas.openxmlformats.org/officeDocument/2006/relationships/hyperlink" Target="https://microgravityuniversity.jsc.nasa.gov/theArchives/archivesall.cfm" TargetMode="External"/><Relationship Id="rId10" Type="http://schemas.openxmlformats.org/officeDocument/2006/relationships/hyperlink" Target="https://www.youtube.com/watch?v=cobJzLQqUmo" TargetMode="External"/><Relationship Id="rId4" Type="http://schemas.openxmlformats.org/officeDocument/2006/relationships/hyperlink" Target="http://spacestationndc.weebly.com" TargetMode="External"/><Relationship Id="rId9" Type="http://schemas.openxmlformats.org/officeDocument/2006/relationships/hyperlink" Target="https://www.youtube.com/watch?v=KaOC9danx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for Microgravity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0425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Houston experiments </a:t>
            </a:r>
            <a:r>
              <a:rPr lang="en-US" dirty="0" smtClean="0">
                <a:hlinkClick r:id="rId2"/>
              </a:rPr>
              <a:t>http://ndcpilot.weebly.com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Denver </a:t>
            </a:r>
            <a:r>
              <a:rPr lang="en-US" dirty="0" smtClean="0">
                <a:hlinkClick r:id="rId3"/>
              </a:rPr>
              <a:t>http://ndcpilotdenver.weebly.com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Chicago </a:t>
            </a:r>
            <a:r>
              <a:rPr lang="en-US" dirty="0" smtClean="0">
                <a:hlinkClick r:id="rId4"/>
              </a:rPr>
              <a:t>http://spacestationndc.weebly.com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Undergraduate microgravity experiments </a:t>
            </a:r>
            <a:r>
              <a:rPr lang="en-US" dirty="0" smtClean="0">
                <a:hlinkClick r:id="rId5"/>
              </a:rPr>
              <a:t>https://microgravityuniversity.jsc.nasa.gov/theArchives/archivesall.cfm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ISS experiments </a:t>
            </a:r>
            <a:r>
              <a:rPr lang="en-US" dirty="0" smtClean="0">
                <a:hlinkClick r:id="rId6"/>
              </a:rPr>
              <a:t>https://www.youtube.com/watch?v=PwPI-yCxOwA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https://www.youtube.com/watch?v=0INW3VK7qxg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hlinkClick r:id="rId8"/>
              </a:rPr>
              <a:t>https://www.youtube.com/watch?v=UkkAcls1Jh0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9"/>
              </a:rPr>
              <a:t>https://www.youtube.com/watch?v=KaOC9danxNo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10"/>
              </a:rPr>
              <a:t>https://www.youtube.com/watch?v=cobJzLQqUmo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8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Sources for Microgravity Experiments</vt:lpstr>
    </vt:vector>
  </TitlesOfParts>
  <Company>TLC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for Microgravity Experiments</dc:title>
  <dc:creator>Hilarie  Davis</dc:creator>
  <cp:lastModifiedBy>Alli Westover</cp:lastModifiedBy>
  <cp:revision>2</cp:revision>
  <dcterms:created xsi:type="dcterms:W3CDTF">2015-06-24T17:40:20Z</dcterms:created>
  <dcterms:modified xsi:type="dcterms:W3CDTF">2015-06-24T18:07:53Z</dcterms:modified>
</cp:coreProperties>
</file>